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9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Inspección visual y dimensional de estampas.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Curso de troqueladores</a:t>
            </a:r>
          </a:p>
          <a:p>
            <a:r>
              <a:rPr lang="es-MX" dirty="0" smtClean="0"/>
              <a:t>Jorge </a:t>
            </a:r>
            <a:r>
              <a:rPr lang="es-MX" dirty="0" smtClean="0"/>
              <a:t>muñoz</a:t>
            </a:r>
          </a:p>
          <a:p>
            <a:r>
              <a:rPr lang="es-MX" dirty="0" smtClean="0"/>
              <a:t>Edith castellanos</a:t>
            </a:r>
            <a:endParaRPr lang="es-MX" dirty="0" smtClean="0"/>
          </a:p>
          <a:p>
            <a:r>
              <a:rPr lang="es-MX" dirty="0" smtClean="0"/>
              <a:t>Miguel a. </a:t>
            </a:r>
            <a:r>
              <a:rPr lang="es-MX" smtClean="0"/>
              <a:t>Garcia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6041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18" y="2011363"/>
            <a:ext cx="2119239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19" y="2011363"/>
            <a:ext cx="5190837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11" y="2011363"/>
            <a:ext cx="3046052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84" y="2011363"/>
            <a:ext cx="3824106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61" y="2011363"/>
            <a:ext cx="2825352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61" y="2011363"/>
            <a:ext cx="2825352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11" y="2011363"/>
            <a:ext cx="2824452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2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91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16744" cy="65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94017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7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Primer rechazo 2019 componente 91546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5474" y="3022327"/>
            <a:ext cx="5425921" cy="21971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78" y="3022327"/>
            <a:ext cx="4450763" cy="22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3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29623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94017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0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81138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668259" cy="55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45532" cy="55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1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668259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8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94017" cy="56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8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6896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32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694017" cy="55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55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681138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2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Segundo rechazo 2019 componente 111613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04" y="1814474"/>
            <a:ext cx="3263503" cy="435133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2230244" y="3757961"/>
            <a:ext cx="613317" cy="11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91" y="1823224"/>
            <a:ext cx="3256941" cy="4342588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V="1">
            <a:off x="5922152" y="4568284"/>
            <a:ext cx="613317" cy="11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D844BD90-8550-4250-94D6-0D9530423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594" y="1934738"/>
            <a:ext cx="3660557" cy="844970"/>
          </a:xfrm>
          <a:prstGeom prst="rect">
            <a:avLst/>
          </a:prstGeom>
        </p:spPr>
      </p:pic>
      <p:sp>
        <p:nvSpPr>
          <p:cNvPr id="10" name="Arrow: Right 14">
            <a:extLst>
              <a:ext uri="{FF2B5EF4-FFF2-40B4-BE49-F238E27FC236}">
                <a16:creationId xmlns="" xmlns:a16="http://schemas.microsoft.com/office/drawing/2014/main" id="{2711F4C9-A50A-46FC-BA00-E96E9D5519C8}"/>
              </a:ext>
            </a:extLst>
          </p:cNvPr>
          <p:cNvSpPr/>
          <p:nvPr/>
        </p:nvSpPr>
        <p:spPr>
          <a:xfrm rot="18593057">
            <a:off x="9139885" y="2346233"/>
            <a:ext cx="341746" cy="2869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000" dirty="0">
              <a:solidFill>
                <a:srgbClr val="5F5F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52"/>
            <a:ext cx="11681138" cy="555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90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83625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03865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29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81138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4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" y="0"/>
            <a:ext cx="11713547" cy="58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37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694017" cy="55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70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81138" cy="55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5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81138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4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719775" cy="55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7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68259" cy="55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26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706897" cy="56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Tercer rechazo 2019 componente 91546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928497" y="2200096"/>
            <a:ext cx="4249280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706897" cy="554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706896" cy="55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4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06896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655380" cy="55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2868769"/>
          </a:xfrm>
        </p:spPr>
        <p:txBody>
          <a:bodyPr>
            <a:normAutofit fontScale="90000"/>
          </a:bodyPr>
          <a:lstStyle/>
          <a:p>
            <a:pPr fontAlgn="base"/>
            <a:r>
              <a:rPr lang="es-ES" dirty="0"/>
              <a:t>Ejercicio para identificación de piezas </a:t>
            </a:r>
            <a:r>
              <a:rPr lang="es-ES" dirty="0" smtClean="0"/>
              <a:t>defectuosas: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0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Primer rechazo 2020 componente 91531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72274" y="2864618"/>
            <a:ext cx="2761727" cy="20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09" y="97307"/>
            <a:ext cx="8795465" cy="52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4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Defectos en general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69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2623344"/>
            <a:ext cx="8610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8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90" y="2011363"/>
            <a:ext cx="8715494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Evento principal</Template>
  <TotalTime>131</TotalTime>
  <Words>48</Words>
  <Application>Microsoft Office PowerPoint</Application>
  <PresentationFormat>Panorámica</PresentationFormat>
  <Paragraphs>11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7" baseType="lpstr">
      <vt:lpstr>Arial</vt:lpstr>
      <vt:lpstr>Impact</vt:lpstr>
      <vt:lpstr>Evento principal</vt:lpstr>
      <vt:lpstr>Inspección visual y dimensional de estampas.</vt:lpstr>
      <vt:lpstr>Primer rechazo 2019 componente 91546</vt:lpstr>
      <vt:lpstr>Segundo rechazo 2019 componente 111613</vt:lpstr>
      <vt:lpstr>Tercer rechazo 2019 componente 91546</vt:lpstr>
      <vt:lpstr>Primer rechazo 2020 componente 91531</vt:lpstr>
      <vt:lpstr>Presentación de PowerPoint</vt:lpstr>
      <vt:lpstr>Defectos en general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para identificación de piezas defectuosas:  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angel Garcia Torres</dc:creator>
  <cp:lastModifiedBy>Miguel angel Garcia Torres</cp:lastModifiedBy>
  <cp:revision>12</cp:revision>
  <dcterms:created xsi:type="dcterms:W3CDTF">2020-05-12T13:49:28Z</dcterms:created>
  <dcterms:modified xsi:type="dcterms:W3CDTF">2020-07-08T13:23:20Z</dcterms:modified>
</cp:coreProperties>
</file>